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P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2" autoAdjust="0"/>
    <p:restoredTop sz="94660"/>
  </p:normalViewPr>
  <p:slideViewPr>
    <p:cSldViewPr snapToGrid="0">
      <p:cViewPr>
        <p:scale>
          <a:sx n="91" d="100"/>
          <a:sy n="91" d="100"/>
        </p:scale>
        <p:origin x="293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E04F0-2343-31C7-75AF-AABFB53A28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7BE49B-88E5-C061-732F-8F56FB0F5C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7CAAF6-7461-74BC-CBF4-EBD6B2129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0A2B5-229D-4516-80D0-1A8098DEDD1B}" type="datetimeFigureOut">
              <a:rPr lang="en-PG" smtClean="0"/>
              <a:t>17/09/2026</a:t>
            </a:fld>
            <a:endParaRPr lang="en-P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650553-9212-68EA-3D90-B2B1650AB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C9AAD0-AD01-5C23-5A2C-94EB90A5B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69F30-FB38-490A-8B10-4E96384F9DE0}" type="slidenum">
              <a:rPr lang="en-PG" smtClean="0"/>
              <a:t>‹#›</a:t>
            </a:fld>
            <a:endParaRPr lang="en-PG"/>
          </a:p>
        </p:txBody>
      </p:sp>
    </p:spTree>
    <p:extLst>
      <p:ext uri="{BB962C8B-B14F-4D97-AF65-F5344CB8AC3E}">
        <p14:creationId xmlns:p14="http://schemas.microsoft.com/office/powerpoint/2010/main" val="3744264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E4F9C-747F-6736-426A-773CEA93F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DC4D8D-315B-2F17-1C82-83E3A15ED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0806B2-5F8B-26AB-7B3C-C0FA25733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0A2B5-229D-4516-80D0-1A8098DEDD1B}" type="datetimeFigureOut">
              <a:rPr lang="en-PG" smtClean="0"/>
              <a:t>17/09/2026</a:t>
            </a:fld>
            <a:endParaRPr lang="en-P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6FEA70-79DC-9DFF-81A2-364102F2C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D2C90D-F78D-71CF-5C3B-C396B4346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69F30-FB38-490A-8B10-4E96384F9DE0}" type="slidenum">
              <a:rPr lang="en-PG" smtClean="0"/>
              <a:t>‹#›</a:t>
            </a:fld>
            <a:endParaRPr lang="en-PG"/>
          </a:p>
        </p:txBody>
      </p:sp>
    </p:spTree>
    <p:extLst>
      <p:ext uri="{BB962C8B-B14F-4D97-AF65-F5344CB8AC3E}">
        <p14:creationId xmlns:p14="http://schemas.microsoft.com/office/powerpoint/2010/main" val="116177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0D2E1-7E47-BD06-42EB-EEA7D87C3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33216A-59E9-DEE1-0B6A-843FC56BD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79348-50C0-454C-B009-7A1B076DB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0A2B5-229D-4516-80D0-1A8098DEDD1B}" type="datetimeFigureOut">
              <a:rPr lang="en-PG" smtClean="0"/>
              <a:t>17/09/2026</a:t>
            </a:fld>
            <a:endParaRPr lang="en-P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721216-D8EE-D2DF-9CB8-71A5B2BF4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6C10B0-14F9-D55C-366C-2474200D9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69F30-FB38-490A-8B10-4E96384F9DE0}" type="slidenum">
              <a:rPr lang="en-PG" smtClean="0"/>
              <a:t>‹#›</a:t>
            </a:fld>
            <a:endParaRPr lang="en-PG"/>
          </a:p>
        </p:txBody>
      </p:sp>
    </p:spTree>
    <p:extLst>
      <p:ext uri="{BB962C8B-B14F-4D97-AF65-F5344CB8AC3E}">
        <p14:creationId xmlns:p14="http://schemas.microsoft.com/office/powerpoint/2010/main" val="2707546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BD97B-E11F-FB24-44E4-30FDF6E04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FC7E5C-CC0A-D3FF-339C-D26D584293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920E85-3D13-8154-F128-B7DFC5C93F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5D27EB-62E3-6CC9-F4BB-1C89AD77A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0A2B5-229D-4516-80D0-1A8098DEDD1B}" type="datetimeFigureOut">
              <a:rPr lang="en-PG" smtClean="0"/>
              <a:t>17/09/2026</a:t>
            </a:fld>
            <a:endParaRPr lang="en-P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52BCF3-8E1C-824B-3DEA-193102219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1FF8DC-A5C1-39E7-E655-7A7375B42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69F30-FB38-490A-8B10-4E96384F9DE0}" type="slidenum">
              <a:rPr lang="en-PG" smtClean="0"/>
              <a:t>‹#›</a:t>
            </a:fld>
            <a:endParaRPr lang="en-PG"/>
          </a:p>
        </p:txBody>
      </p:sp>
    </p:spTree>
    <p:extLst>
      <p:ext uri="{BB962C8B-B14F-4D97-AF65-F5344CB8AC3E}">
        <p14:creationId xmlns:p14="http://schemas.microsoft.com/office/powerpoint/2010/main" val="415169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04042-63C7-87D4-73C5-C5CEAC0E6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EEBD4-461D-C7BE-FDAC-E9C1E23878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FC0FD1-2A98-B2D1-D61A-718D13C249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3ACADA-31C8-5B65-70A8-89B26AD2D9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45F186-AABE-B0A2-D4F2-D7F22D1FA5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D2C958-28EA-5181-6DE4-5F87F6890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0A2B5-229D-4516-80D0-1A8098DEDD1B}" type="datetimeFigureOut">
              <a:rPr lang="en-PG" smtClean="0"/>
              <a:t>17/09/2026</a:t>
            </a:fld>
            <a:endParaRPr lang="en-P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F5142B-FE82-D5E6-EDC5-50F9B4979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6607F6-F30E-CF6F-811F-2DEEFD5D5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69F30-FB38-490A-8B10-4E96384F9DE0}" type="slidenum">
              <a:rPr lang="en-PG" smtClean="0"/>
              <a:t>‹#›</a:t>
            </a:fld>
            <a:endParaRPr lang="en-PG"/>
          </a:p>
        </p:txBody>
      </p:sp>
    </p:spTree>
    <p:extLst>
      <p:ext uri="{BB962C8B-B14F-4D97-AF65-F5344CB8AC3E}">
        <p14:creationId xmlns:p14="http://schemas.microsoft.com/office/powerpoint/2010/main" val="110115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4CF33-17EE-092D-827F-F46635DAD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DEE9A9-5F51-CA34-E45C-745E592F6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0A2B5-229D-4516-80D0-1A8098DEDD1B}" type="datetimeFigureOut">
              <a:rPr lang="en-PG" smtClean="0"/>
              <a:t>17/09/2026</a:t>
            </a:fld>
            <a:endParaRPr lang="en-P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8FE23E-B72B-5699-A799-F921AFF61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758C50-3338-536D-C114-C82F66F22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69F30-FB38-490A-8B10-4E96384F9DE0}" type="slidenum">
              <a:rPr lang="en-PG" smtClean="0"/>
              <a:t>‹#›</a:t>
            </a:fld>
            <a:endParaRPr lang="en-PG"/>
          </a:p>
        </p:txBody>
      </p:sp>
    </p:spTree>
    <p:extLst>
      <p:ext uri="{BB962C8B-B14F-4D97-AF65-F5344CB8AC3E}">
        <p14:creationId xmlns:p14="http://schemas.microsoft.com/office/powerpoint/2010/main" val="3150163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F27861-0EEE-231F-1B65-E4579D667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0A2B5-229D-4516-80D0-1A8098DEDD1B}" type="datetimeFigureOut">
              <a:rPr lang="en-PG" smtClean="0"/>
              <a:t>17/09/2026</a:t>
            </a:fld>
            <a:endParaRPr lang="en-P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6167C5-C2F4-BB05-8866-5C4736FB8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252086-822C-38F2-EBB2-3BAF6B002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69F30-FB38-490A-8B10-4E96384F9DE0}" type="slidenum">
              <a:rPr lang="en-PG" smtClean="0"/>
              <a:t>‹#›</a:t>
            </a:fld>
            <a:endParaRPr lang="en-PG"/>
          </a:p>
        </p:txBody>
      </p:sp>
    </p:spTree>
    <p:extLst>
      <p:ext uri="{BB962C8B-B14F-4D97-AF65-F5344CB8AC3E}">
        <p14:creationId xmlns:p14="http://schemas.microsoft.com/office/powerpoint/2010/main" val="2692616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F1852-E326-74FB-D2F5-57DD57AEE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A0E18D-C269-868D-185A-0CF1523A19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FFEBA4-4D84-87F0-509D-1C42BAB3DF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E94DED-12B6-D528-DCBD-AF1751397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0A2B5-229D-4516-80D0-1A8098DEDD1B}" type="datetimeFigureOut">
              <a:rPr lang="en-PG" smtClean="0"/>
              <a:t>17/09/2026</a:t>
            </a:fld>
            <a:endParaRPr lang="en-P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9C7C8A-0ED8-8403-ED2C-413FB7CBB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C0A103-5028-0162-B7FA-E9D16F7A0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69F30-FB38-490A-8B10-4E96384F9DE0}" type="slidenum">
              <a:rPr lang="en-PG" smtClean="0"/>
              <a:t>‹#›</a:t>
            </a:fld>
            <a:endParaRPr lang="en-PG"/>
          </a:p>
        </p:txBody>
      </p:sp>
    </p:spTree>
    <p:extLst>
      <p:ext uri="{BB962C8B-B14F-4D97-AF65-F5344CB8AC3E}">
        <p14:creationId xmlns:p14="http://schemas.microsoft.com/office/powerpoint/2010/main" val="3997862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96018-9E62-042E-DBA4-F084895FF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BFFFC3-5423-3FB1-FFFB-0C31A35FDF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FE3EA6-3EA7-2582-12B1-15C1211623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97675A-AF46-C06E-AD97-ABB35ECC8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0A2B5-229D-4516-80D0-1A8098DEDD1B}" type="datetimeFigureOut">
              <a:rPr lang="en-PG" smtClean="0"/>
              <a:t>17/09/2026</a:t>
            </a:fld>
            <a:endParaRPr lang="en-P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2AD2E1-B3B3-7989-AA1B-EFC316C6D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3FB123-C3DC-9CB0-3212-1BF43B227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69F30-FB38-490A-8B10-4E96384F9DE0}" type="slidenum">
              <a:rPr lang="en-PG" smtClean="0"/>
              <a:t>‹#›</a:t>
            </a:fld>
            <a:endParaRPr lang="en-PG"/>
          </a:p>
        </p:txBody>
      </p:sp>
    </p:spTree>
    <p:extLst>
      <p:ext uri="{BB962C8B-B14F-4D97-AF65-F5344CB8AC3E}">
        <p14:creationId xmlns:p14="http://schemas.microsoft.com/office/powerpoint/2010/main" val="582348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175B9-7613-1B72-9DBE-823D4EB06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9B528C-BE83-AF2C-440E-20E892EB96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F1AA29-6096-204E-F73B-B2FC5AA99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0A2B5-229D-4516-80D0-1A8098DEDD1B}" type="datetimeFigureOut">
              <a:rPr lang="en-PG" smtClean="0"/>
              <a:t>17/09/2026</a:t>
            </a:fld>
            <a:endParaRPr lang="en-P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FAF8C-205A-9EDF-B0BD-4D51F50F1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849AF6-F306-79C6-79B1-EED21464A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69F30-FB38-490A-8B10-4E96384F9DE0}" type="slidenum">
              <a:rPr lang="en-PG" smtClean="0"/>
              <a:t>‹#›</a:t>
            </a:fld>
            <a:endParaRPr lang="en-PG"/>
          </a:p>
        </p:txBody>
      </p:sp>
    </p:spTree>
    <p:extLst>
      <p:ext uri="{BB962C8B-B14F-4D97-AF65-F5344CB8AC3E}">
        <p14:creationId xmlns:p14="http://schemas.microsoft.com/office/powerpoint/2010/main" val="3632638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201EFB-847A-B210-3CAC-DCE6F0DBCF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8603BB-A575-E446-5595-B26E751267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5CE4CE-A10C-57B6-BD79-3E8C3197E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0A2B5-229D-4516-80D0-1A8098DEDD1B}" type="datetimeFigureOut">
              <a:rPr lang="en-PG" smtClean="0"/>
              <a:t>17/09/2026</a:t>
            </a:fld>
            <a:endParaRPr lang="en-P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1D758E-E059-B723-92C1-9A4D05F85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460EF5-11F4-FECF-CB0E-B6843AE19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69F30-FB38-490A-8B10-4E96384F9DE0}" type="slidenum">
              <a:rPr lang="en-PG" smtClean="0"/>
              <a:t>‹#›</a:t>
            </a:fld>
            <a:endParaRPr lang="en-PG"/>
          </a:p>
        </p:txBody>
      </p:sp>
    </p:spTree>
    <p:extLst>
      <p:ext uri="{BB962C8B-B14F-4D97-AF65-F5344CB8AC3E}">
        <p14:creationId xmlns:p14="http://schemas.microsoft.com/office/powerpoint/2010/main" val="2419807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1B1E21-0196-394F-EE79-2930BB42D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22222-150A-B0ED-6D98-A71732F313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27DC1C-3547-FB5F-14BF-6E8E1231A1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20A2B5-229D-4516-80D0-1A8098DEDD1B}" type="datetimeFigureOut">
              <a:rPr lang="en-PG" smtClean="0"/>
              <a:t>17/09/2026</a:t>
            </a:fld>
            <a:endParaRPr lang="en-P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E261F2-A392-6F56-3E7D-6526EF6C75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P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470DAE-BADD-2220-AF74-0A364CFFF1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F69F30-FB38-490A-8B10-4E96384F9DE0}" type="slidenum">
              <a:rPr lang="en-PG" smtClean="0"/>
              <a:t>‹#›</a:t>
            </a:fld>
            <a:endParaRPr lang="en-PG"/>
          </a:p>
        </p:txBody>
      </p:sp>
    </p:spTree>
    <p:extLst>
      <p:ext uri="{BB962C8B-B14F-4D97-AF65-F5344CB8AC3E}">
        <p14:creationId xmlns:p14="http://schemas.microsoft.com/office/powerpoint/2010/main" val="1853964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9C6EF20-11D4-9079-6771-DA0AC164FE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171" y="1149292"/>
            <a:ext cx="5769429" cy="438609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8A14557-2982-AD65-80F9-5320AEF5DA32}"/>
              </a:ext>
            </a:extLst>
          </p:cNvPr>
          <p:cNvSpPr txBox="1"/>
          <p:nvPr/>
        </p:nvSpPr>
        <p:spPr>
          <a:xfrm>
            <a:off x="7110419" y="520416"/>
            <a:ext cx="4425043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u="sng" dirty="0"/>
              <a:t>July 2025</a:t>
            </a:r>
          </a:p>
          <a:p>
            <a:endParaRPr lang="en-GB" sz="1600" dirty="0"/>
          </a:p>
          <a:p>
            <a:r>
              <a:rPr lang="en-GB" sz="1600" dirty="0"/>
              <a:t>The Real Estate Industry Queensland (REIQ) is one of Australia’s leading professional bodies for real estate </a:t>
            </a:r>
            <a:r>
              <a:rPr lang="en-GB" sz="1600" dirty="0" err="1"/>
              <a:t>practioners</a:t>
            </a:r>
            <a:r>
              <a:rPr lang="en-GB" sz="1600" dirty="0"/>
              <a:t> and has a long standing relationship with Real Estate Industry Association of PNG (REIA).</a:t>
            </a:r>
          </a:p>
          <a:p>
            <a:endParaRPr lang="en-GB" sz="1600" dirty="0"/>
          </a:p>
          <a:p>
            <a:r>
              <a:rPr lang="en-GB" sz="1600" dirty="0"/>
              <a:t>Through this partnership, both organisations aim to support the development of professional knowledge, practical skills and industry standards for real estate practitioners in Papua New Guinea.</a:t>
            </a:r>
          </a:p>
          <a:p>
            <a:endParaRPr lang="en-GB" sz="1600" dirty="0"/>
          </a:p>
          <a:p>
            <a:r>
              <a:rPr lang="en-GB" sz="1600" dirty="0"/>
              <a:t>REIA President Mike Quinn presenting REIQ CEO Antonia </a:t>
            </a:r>
            <a:r>
              <a:rPr lang="en-GB" sz="1600" dirty="0" err="1"/>
              <a:t>Mercorella</a:t>
            </a:r>
            <a:r>
              <a:rPr lang="en-GB" sz="1600" dirty="0"/>
              <a:t> and REIQ General Counsel Kat Beavon, REIQ trainer Le-Anne Allan with bird of paradise paintings in appreciation for REIQ’s continued support and partnership in delivering real estate training and expertise.</a:t>
            </a:r>
          </a:p>
          <a:p>
            <a:endParaRPr lang="en-GB" dirty="0"/>
          </a:p>
          <a:p>
            <a:endParaRPr lang="en-PG" dirty="0"/>
          </a:p>
        </p:txBody>
      </p:sp>
    </p:spTree>
    <p:extLst>
      <p:ext uri="{BB962C8B-B14F-4D97-AF65-F5344CB8AC3E}">
        <p14:creationId xmlns:p14="http://schemas.microsoft.com/office/powerpoint/2010/main" val="14457306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107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Agi Doko</dc:creator>
  <cp:lastModifiedBy>Agi Doko</cp:lastModifiedBy>
  <cp:revision>3</cp:revision>
  <dcterms:created xsi:type="dcterms:W3CDTF">2026-08-17T08:51:28Z</dcterms:created>
  <dcterms:modified xsi:type="dcterms:W3CDTF">2026-09-17T07:18:35Z</dcterms:modified>
</cp:coreProperties>
</file>